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636E-2D73-429A-A590-31F81E02C19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39494-1450-468B-8DE7-824E9442D4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2021-03-16T07:03:36Z</dcterms:created>
  <dcterms:modified xsi:type="dcterms:W3CDTF">2021-03-16T07:04:10Z</dcterms:modified>
</cp:coreProperties>
</file>